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3D00DE-7505-4FD6-9D36-845FAFF61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Healthy Members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Healthy Meetings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 Healthy Groups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1CFF75-A60E-497E-8EA2-986E641FF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89300"/>
            <a:ext cx="8596668" cy="2459962"/>
          </a:xfrm>
        </p:spPr>
        <p:txBody>
          <a:bodyPr>
            <a:normAutofit/>
          </a:bodyPr>
          <a:lstStyle/>
          <a:p>
            <a:pPr lvl="5">
              <a:buFont typeface="+mj-lt"/>
              <a:buAutoNum type="arabicPeriod"/>
            </a:pPr>
            <a:r>
              <a:rPr lang="en-US" sz="3200" dirty="0"/>
              <a:t>Sharing our ESH</a:t>
            </a:r>
          </a:p>
          <a:p>
            <a:pPr lvl="5">
              <a:buFont typeface="+mj-lt"/>
              <a:buAutoNum type="arabicPeriod"/>
            </a:pPr>
            <a:r>
              <a:rPr lang="en-US" sz="3200" dirty="0"/>
              <a:t> Studying the Steps</a:t>
            </a:r>
          </a:p>
          <a:p>
            <a:pPr lvl="5">
              <a:buFont typeface="+mj-lt"/>
              <a:buAutoNum type="arabicPeriod"/>
            </a:pPr>
            <a:r>
              <a:rPr lang="en-US" sz="3200" dirty="0"/>
              <a:t> Serving our Fellow Members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0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CFCEB-FFFE-4380-812B-5DF82FDE7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/>
              <a:t>1. Sharing our ESH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E758-A32B-4566-A5A1-AAFF340EF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“We are always an example of recovery in action.”</a:t>
            </a:r>
          </a:p>
          <a:p>
            <a:endParaRPr lang="en-US" sz="3200" dirty="0"/>
          </a:p>
          <a:p>
            <a:r>
              <a:rPr lang="en-US" sz="3200" dirty="0"/>
              <a:t>“The Newcomer will learn what and how to share by watching us.”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03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8839D-9A9B-4511-9C48-F90AC534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/>
              <a:t>1. Sharing our ESH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85348-F8BB-4D22-B79D-AE0CEBFC5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Q.  How does the Seasoned Member share appropriately?</a:t>
            </a:r>
          </a:p>
          <a:p>
            <a:endParaRPr lang="en-US" sz="3200" dirty="0"/>
          </a:p>
          <a:p>
            <a:r>
              <a:rPr lang="en-US" sz="3200" dirty="0"/>
              <a:t>Q.  How do we select inspiring topics?</a:t>
            </a:r>
          </a:p>
          <a:p>
            <a:endParaRPr lang="en-US" sz="3200" dirty="0"/>
          </a:p>
          <a:p>
            <a:r>
              <a:rPr lang="en-US" sz="3200" dirty="0"/>
              <a:t>Q.  How do we maintain healthy members, meetings and groups?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746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254B3-0DF2-4770-B6F0-8317E25F8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u="sng" dirty="0"/>
              <a:t>2. Studying the Steps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CF88-8344-43D4-BCFB-2E3169865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“Trust the Process”</a:t>
            </a:r>
          </a:p>
          <a:p>
            <a:r>
              <a:rPr lang="en-US" sz="3200" dirty="0"/>
              <a:t>“We must come to our own understanding, even as we practice a program that is outlined for us in the literature and shared with us in the literature and at our meetings.  </a:t>
            </a:r>
          </a:p>
          <a:p>
            <a:pPr marL="400050" lvl="1" indent="0">
              <a:buNone/>
            </a:pPr>
            <a:r>
              <a:rPr lang="en-US" sz="3000" dirty="0"/>
              <a:t>It is necessary to do so if recovery is to become a way of life for us and not just a phase we are passing through.”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0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32E3D-7E6D-487B-BDF9-9B6F05963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34" y="431800"/>
            <a:ext cx="8596668" cy="1320800"/>
          </a:xfrm>
        </p:spPr>
        <p:txBody>
          <a:bodyPr>
            <a:normAutofit/>
          </a:bodyPr>
          <a:lstStyle/>
          <a:p>
            <a:r>
              <a:rPr lang="en-US" sz="4800" u="sng" dirty="0"/>
              <a:t>2. Studying the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B6F6D-72CD-482F-8EF2-A321938D6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“Together, the steps, the traditions and the spiritual principles allow us to grow, thrive and sustain ourselves through difficulty and can guide our decisions in service and throughout our lives.”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27DCE-CE08-4365-B795-AD1ED65B5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/>
              <a:t>3. Serving My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DA719-B002-47F9-B577-2D51418CE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“Let it begin with me.”</a:t>
            </a:r>
          </a:p>
          <a:p>
            <a:endParaRPr lang="en-US" sz="3200" dirty="0"/>
          </a:p>
          <a:p>
            <a:r>
              <a:rPr lang="en-US" sz="3200" dirty="0"/>
              <a:t>Q.  What is service?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85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4C2ED-F60D-4232-B776-72CB97EAF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/>
              <a:t>Service Positions: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38671-75ED-4A50-B13A-176271E0F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Change of people through regular rotation.</a:t>
            </a:r>
          </a:p>
          <a:p>
            <a:endParaRPr lang="en-US" sz="3200" dirty="0"/>
          </a:p>
          <a:p>
            <a:r>
              <a:rPr lang="en-US" sz="3200" dirty="0"/>
              <a:t>	As Nar-Anon members we are all equal and we are self-accountable to do our part.</a:t>
            </a:r>
          </a:p>
          <a:p>
            <a:endParaRPr lang="en-US" sz="3200" dirty="0"/>
          </a:p>
          <a:p>
            <a:r>
              <a:rPr lang="en-US" sz="3200" dirty="0"/>
              <a:t>	We do not govern.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4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5272D-3830-4920-89B5-510E85FF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u="sng" dirty="0"/>
              <a:t>Service is where we: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D060A-4DFC-4FBB-B7EA-CE349A53C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Practice the spiritual principles.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Practice who we hope to become.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0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44976-C936-40D4-B7C7-DDC2D169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u="sng" dirty="0"/>
              <a:t>Helpful pamphlets: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F2BF2-49A6-4F1B-AB31-42888459E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 </a:t>
            </a:r>
            <a:r>
              <a:rPr lang="en-US" sz="3200" i="1" dirty="0"/>
              <a:t>Group Inventory</a:t>
            </a:r>
          </a:p>
          <a:p>
            <a:r>
              <a:rPr lang="en-US" sz="3200" i="1" dirty="0"/>
              <a:t>	Group Conscience and Business Meetings</a:t>
            </a:r>
          </a:p>
          <a:p>
            <a:r>
              <a:rPr lang="en-US" sz="3200" i="1" dirty="0"/>
              <a:t>	Guidelines for Healthy Meetings</a:t>
            </a:r>
          </a:p>
          <a:p>
            <a:r>
              <a:rPr lang="en-US" sz="3200" i="1" dirty="0"/>
              <a:t>	Appropriate Sharing and Crosstalk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169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251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Healthy Members   Healthy Meetings   Healthy Groups </vt:lpstr>
      <vt:lpstr>1. Sharing our ESH</vt:lpstr>
      <vt:lpstr>1. Sharing our ESH</vt:lpstr>
      <vt:lpstr>2. Studying the Steps </vt:lpstr>
      <vt:lpstr>2. Studying the Steps</vt:lpstr>
      <vt:lpstr>3. Serving My Fellow Members</vt:lpstr>
      <vt:lpstr>Service Positions:</vt:lpstr>
      <vt:lpstr>Service is where we: </vt:lpstr>
      <vt:lpstr>Helpful pamphlets: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Members   Healthy Meetings   Healthy Groups</dc:title>
  <dc:creator>Roderick Seemann</dc:creator>
  <cp:lastModifiedBy>Roderick Seemann</cp:lastModifiedBy>
  <cp:revision>6</cp:revision>
  <dcterms:created xsi:type="dcterms:W3CDTF">2017-10-25T20:16:18Z</dcterms:created>
  <dcterms:modified xsi:type="dcterms:W3CDTF">2017-10-25T20:53:01Z</dcterms:modified>
</cp:coreProperties>
</file>