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C77D6-315D-4E88-850F-CA6581254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037794-9F89-415C-9CCC-140C617C3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34C29-C764-4B6E-A962-62F0F8052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69BF0-2E9C-4E64-870F-0FCE17AA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51F31-43EB-4EAA-9D77-5FD7826B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6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45C7-C239-49A0-B7AF-E85FE1664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8D232-E506-4F77-BD04-552476C85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8019B-F436-4D4B-AF84-42E91C472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A81F9-19C4-4D58-B568-153B8B95A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4F79C-A5DD-4BA8-B654-E1E2E574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7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9FD0A-3662-49F3-ACE6-AD9CCD7AA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28F30-7F16-465F-842B-3906C30A0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8DA0-87A2-4941-8CE5-D12F3F63B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231F1-D154-41A1-8D0F-F76680BA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F032-5F18-4B47-8D13-C4142FB23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2C2C-F8FA-450E-9E19-A7BCED6DC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370F8-9CCE-4E15-8DF9-5F73B0523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22ED-F35A-4E5E-891B-AB4AD7D4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80D1-6E54-48DE-96F3-1E5CD9BD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70821-FCE2-4038-9317-3715F1F6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78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C7E6D-295D-4458-AD50-96DA9D85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83573-5E3F-4443-9282-33FEFDC57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8C36E-4142-4DE5-B920-79ECAE56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9966E-1A17-41A2-9626-54FBDD1D3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EA86B-55B0-4196-905A-8DC96AC1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0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CF62-6FF5-488D-8C1C-2B9EB4CB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16523-3308-4D2D-83EF-E14A6C388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C635-57FD-4B84-AFD8-932CE8622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2525C-3004-45FD-A235-760B9C4B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CB8D8-3DC4-4CF8-9DF2-ED93EDDF5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B6422-B086-424A-B61C-BA4A87835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2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613E-7B65-4B39-A2CC-CD7F8994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152C1-D905-4FEA-854A-41DD939D0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5A42D-1F58-4781-934B-B3E2C0836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3F6C4-4AC4-4FF6-AA93-BB52D932E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EDEBD-502B-47D1-8335-5C3E4E3EE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F0BE5-CED7-4E57-AC52-04AF0CEC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912D8-9638-48A5-BD3E-12FD45E0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EE9636-CE32-464B-BEBE-22BD15BF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9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FD87-3AE7-4118-A5A1-A8D9F60D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47C46-E609-47BF-950C-BE0814DB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BBB18-2F1A-4C9E-A473-A7889B868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BF95BC-025D-40E6-BEC4-67A01C448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97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4AA05-E327-45E6-88A6-2E2DF11B6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0A045-ED05-4705-B3B4-6D34245DB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63109-0225-4872-9723-880411C5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087D8-3C94-40E1-A09B-CBDE55BA3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FE5FC-C4F9-4666-ADE6-C87A85F35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BE4CAF-6E6A-4DBB-9975-8AB9A418D8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62657-FDAF-404F-BB90-D81F6DE06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88792-5C80-43A9-859F-6719FA57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22A7B-AEED-4DA7-BA6C-9D10F0C8E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1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F9CE-1332-4B67-A1A3-89324886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B456C5-7D3B-4451-9D03-8F3C510B5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6F5B6-7547-4AA3-B095-0B46F568A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7280A9-29F0-4DA4-831A-1FDA145F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70138-C052-46E9-AC1E-5A68FDED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1A96A-7496-429D-8208-BE786F90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2985EE-CFC0-4884-880D-2424F1225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9054A-B6C0-4DAE-A0F0-45CB0788A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694CE-CD6E-41F3-94EC-C34C0EBFE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DF197-2370-4EFD-916F-0A15B39C3BCC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0140F-A2E4-48CE-A068-836E78029D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167F4-4AEF-43A9-9AA1-8E4EE6ACD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ED43-492E-4420-959A-F1F0F73FF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1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tel:1-800-799-7233" TargetMode="External"/><Relationship Id="rId2" Type="http://schemas.openxmlformats.org/officeDocument/2006/relationships/hyperlink" Target="tel:1-800-273-82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hyperlink" Target="tel:1-800-656-467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5801-A8D6-4B96-86FC-0949D5475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Family Member in Crisis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BC4C5-2867-4EF9-920B-8EFB3426B3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Midwest Region of Nar-Anon</a:t>
            </a:r>
          </a:p>
        </p:txBody>
      </p:sp>
    </p:spTree>
    <p:extLst>
      <p:ext uri="{BB962C8B-B14F-4D97-AF65-F5344CB8AC3E}">
        <p14:creationId xmlns:p14="http://schemas.microsoft.com/office/powerpoint/2010/main" val="343104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D137-AF8D-4DC7-BB72-8A62DB510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35EC61-1A4E-4649-A54B-8CAC747461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34" y="152400"/>
            <a:ext cx="6485466" cy="658706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09CB72E-D881-4B0F-95AA-A1183EAB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46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C70E4-A386-418F-8035-1C326CFE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u="sng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CFEA8-1ED3-4357-86CD-61B595575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3600" dirty="0"/>
              <a:t>Police:  911</a:t>
            </a:r>
          </a:p>
          <a:p>
            <a:endParaRPr lang="en-US" sz="3600" dirty="0"/>
          </a:p>
          <a:p>
            <a:r>
              <a:rPr lang="en-US" sz="3600" dirty="0"/>
              <a:t>National suicide hotline: </a:t>
            </a:r>
            <a:r>
              <a:rPr lang="en-US" sz="3600" dirty="0">
                <a:hlinkClick r:id="rId2"/>
              </a:rPr>
              <a:t>1-800-273-8255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National Domestic Violence Hotline: </a:t>
            </a:r>
            <a:r>
              <a:rPr lang="en-US" sz="3600" dirty="0">
                <a:hlinkClick r:id="rId3"/>
              </a:rPr>
              <a:t>1-800-799-7233</a:t>
            </a:r>
            <a:endParaRPr lang="en-US" sz="3600" dirty="0"/>
          </a:p>
          <a:p>
            <a:endParaRPr lang="en-US" sz="3600" dirty="0"/>
          </a:p>
          <a:p>
            <a:r>
              <a:rPr lang="en-US" sz="3600" dirty="0"/>
              <a:t>National Sexual </a:t>
            </a:r>
            <a:r>
              <a:rPr lang="en-US" sz="3600" dirty="0" err="1"/>
              <a:t>Assult</a:t>
            </a:r>
            <a:r>
              <a:rPr lang="en-US" sz="3600" dirty="0"/>
              <a:t> Hotline:  </a:t>
            </a:r>
            <a:r>
              <a:rPr lang="en-US" sz="3600" dirty="0">
                <a:hlinkClick r:id="rId4"/>
              </a:rPr>
              <a:t>1-800-656-4673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30CF3B1-75E5-42DC-818E-A6F82A040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ssl.gstatic.com/ui/v1/icons/mail/images/cleardot.gif">
            <a:extLst>
              <a:ext uri="{FF2B5EF4-FFF2-40B4-BE49-F238E27FC236}">
                <a16:creationId xmlns:a16="http://schemas.microsoft.com/office/drawing/2014/main" id="{97E5CFC9-6D6E-4422-A5DC-6C3E6DFB8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682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F3A09F5-91B3-4F4B-AFC1-92367E9B3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6984"/>
            <a:ext cx="248786" cy="2308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ssl.gstatic.com/ui/v1/icons/mail/images/cleardot.gif">
            <a:extLst>
              <a:ext uri="{FF2B5EF4-FFF2-40B4-BE49-F238E27FC236}">
                <a16:creationId xmlns:a16="http://schemas.microsoft.com/office/drawing/2014/main" id="{24632827-FE32-400C-8DF7-65E3C3A2F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206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7226C9-EA44-43E8-B3B6-7FA158E0B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5" y="-605378"/>
            <a:ext cx="248786" cy="4154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ssl.gstatic.com/ui/v1/icons/mail/images/cleardot.gif">
            <a:extLst>
              <a:ext uri="{FF2B5EF4-FFF2-40B4-BE49-F238E27FC236}">
                <a16:creationId xmlns:a16="http://schemas.microsoft.com/office/drawing/2014/main" id="{1D98E0AC-2D46-44C9-BD61-21F9EA3A9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3730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77DDCE70-8B4C-4722-AD55-2A8051511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2534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2" name="Picture 8" descr="https://ssl.gstatic.com/ui/v1/icons/mail/images/cleardot.gif">
            <a:extLst>
              <a:ext uri="{FF2B5EF4-FFF2-40B4-BE49-F238E27FC236}">
                <a16:creationId xmlns:a16="http://schemas.microsoft.com/office/drawing/2014/main" id="{3B5D47EE-8A77-4DF5-B5BD-A031892C9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5254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98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ECBB-229F-4D68-A066-3EEE1EF7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26BD01-AF08-405A-9FE8-6AFBF5BBC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87" y="135467"/>
            <a:ext cx="5934615" cy="6570132"/>
          </a:xfrm>
        </p:spPr>
      </p:pic>
    </p:spTree>
    <p:extLst>
      <p:ext uri="{BB962C8B-B14F-4D97-AF65-F5344CB8AC3E}">
        <p14:creationId xmlns:p14="http://schemas.microsoft.com/office/powerpoint/2010/main" val="3375241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11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Family Member in Crisis</vt:lpstr>
      <vt:lpstr>PowerPoint Presentation</vt:lpstr>
      <vt:lpstr>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Family Member in Crisis</dc:title>
  <dc:creator>Owner</dc:creator>
  <cp:lastModifiedBy>Owner</cp:lastModifiedBy>
  <cp:revision>8</cp:revision>
  <dcterms:created xsi:type="dcterms:W3CDTF">2017-10-25T02:01:40Z</dcterms:created>
  <dcterms:modified xsi:type="dcterms:W3CDTF">2017-10-25T13:07:12Z</dcterms:modified>
</cp:coreProperties>
</file>