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10/13/2018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10/13/2018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Possible Goals for the 2018-2019 Year</a:t>
            </a:r>
            <a:br>
              <a:rPr lang="en-US" dirty="0"/>
            </a:br>
            <a:r>
              <a:rPr lang="en-US" dirty="0"/>
              <a:t>For the Region to Accomplish for the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5920"/>
            <a:ext cx="8229600" cy="3566160"/>
          </a:xfrm>
        </p:spPr>
        <p:txBody>
          <a:bodyPr/>
          <a:lstStyle/>
          <a:p>
            <a:r>
              <a:rPr lang="en-US" dirty="0"/>
              <a:t>Increase member volunteerism</a:t>
            </a:r>
          </a:p>
          <a:p>
            <a:r>
              <a:rPr lang="en-US" dirty="0"/>
              <a:t>Review the new group starter kit literature program and make changes if needed (by how soon to send and what should be in it)</a:t>
            </a:r>
          </a:p>
          <a:p>
            <a:r>
              <a:rPr lang="en-US" dirty="0"/>
              <a:t>Review and update the “how to start a new meeting” section of the website (specifically the commitment/ experience/ number in startup of leaders).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4925</TotalTime>
  <Words>64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Bookman Old Style</vt:lpstr>
      <vt:lpstr>Gill Sans MT</vt:lpstr>
      <vt:lpstr>Wingdings</vt:lpstr>
      <vt:lpstr>Wingdings 3</vt:lpstr>
      <vt:lpstr>Origin</vt:lpstr>
      <vt:lpstr>Possible Goals for the 2018-2019 Year For the Region to Accomplish for the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Annual Assembly of the  Midwest Region</dc:title>
  <dc:creator>jdavies</dc:creator>
  <cp:lastModifiedBy>Roderick Seemann</cp:lastModifiedBy>
  <cp:revision>17</cp:revision>
  <dcterms:created xsi:type="dcterms:W3CDTF">2016-09-27T12:11:44Z</dcterms:created>
  <dcterms:modified xsi:type="dcterms:W3CDTF">2018-10-13T13:59:35Z</dcterms:modified>
</cp:coreProperties>
</file>