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2"/>
  </p:notesMasterIdLst>
  <p:sldIdLst>
    <p:sldId id="256" r:id="rId2"/>
    <p:sldId id="257" r:id="rId3"/>
    <p:sldId id="259" r:id="rId4"/>
    <p:sldId id="266" r:id="rId5"/>
    <p:sldId id="258" r:id="rId6"/>
    <p:sldId id="264" r:id="rId7"/>
    <p:sldId id="265" r:id="rId8"/>
    <p:sldId id="262" r:id="rId9"/>
    <p:sldId id="26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4C409-B358-4858-A77D-6B01E904C6AB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8B5D5-9881-4F23-AD99-763D25AF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84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8B5D5-9881-4F23-AD99-763D25AF27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00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15FA50-8066-40D9-A771-1A8A942721D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0C6DDB-0C6E-400C-92A6-D70C636ED1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FA50-8066-40D9-A771-1A8A942721D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6DDB-0C6E-400C-92A6-D70C636ED1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FA50-8066-40D9-A771-1A8A942721D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6DDB-0C6E-400C-92A6-D70C636ED1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FA50-8066-40D9-A771-1A8A942721D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6DDB-0C6E-400C-92A6-D70C636ED1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FA50-8066-40D9-A771-1A8A942721D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6DDB-0C6E-400C-92A6-D70C636ED1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FA50-8066-40D9-A771-1A8A942721D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6DDB-0C6E-400C-92A6-D70C636ED1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FA50-8066-40D9-A771-1A8A942721D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6DDB-0C6E-400C-92A6-D70C636ED1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FA50-8066-40D9-A771-1A8A942721D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6DDB-0C6E-400C-92A6-D70C636ED19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FA50-8066-40D9-A771-1A8A942721D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6DDB-0C6E-400C-92A6-D70C636ED1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C15FA50-8066-40D9-A771-1A8A942721D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6DDB-0C6E-400C-92A6-D70C636ED1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15FA50-8066-40D9-A771-1A8A942721D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0C6DDB-0C6E-400C-92A6-D70C636ED19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C15FA50-8066-40D9-A771-1A8A942721D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B0C6DDB-0C6E-400C-92A6-D70C636ED1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38201"/>
            <a:ext cx="8153400" cy="1523999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Keeping Shares Focused on 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38400"/>
            <a:ext cx="7772400" cy="237291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Midwest Region Nar-Anon </a:t>
            </a:r>
          </a:p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October 20, 2018</a:t>
            </a:r>
          </a:p>
        </p:txBody>
      </p:sp>
      <p:pic>
        <p:nvPicPr>
          <p:cNvPr id="3074" name="Picture 2" descr="C:\Users\New\AppData\Local\Microsoft\Windows\INetCache\IE\1JVPQ6VS\Nar-Anon-Logo-v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4" y="3581401"/>
            <a:ext cx="16287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6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New\AppData\Local\Microsoft\Windows\INetCache\IE\1JVPQ6VS\13280905875_e5226fcb85_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7263"/>
            <a:ext cx="8686800" cy="664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279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Which face depicts how you felt when you walked into your first meeting?</a:t>
            </a:r>
          </a:p>
        </p:txBody>
      </p:sp>
      <p:pic>
        <p:nvPicPr>
          <p:cNvPr id="1033" name="Picture 9" descr="C:\Users\New\AppData\Local\Microsoft\Windows\INetCache\IE\7JEG1BJC\sad_smiley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295" y="1676401"/>
            <a:ext cx="2333817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New\AppData\Local\Microsoft\Windows\INetCache\IE\1JVPQ6VS\furioso_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14" y="1447800"/>
            <a:ext cx="3330386" cy="25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New\AppData\Local\Microsoft\Windows\INetCache\IE\PHIUOZ5E\smiley-25515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14799"/>
            <a:ext cx="23622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New\AppData\Local\Microsoft\Windows\INetCache\IE\8SNKZYM4\600px-SMirC-cry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22479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937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 am going to learn how I can “fix” my addict.</a:t>
            </a:r>
          </a:p>
          <a:p>
            <a:pPr marL="109728" indent="0">
              <a:buNone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My addict will agree to go to recovery now.</a:t>
            </a:r>
          </a:p>
          <a:p>
            <a:pPr marL="109728" indent="0">
              <a:buNone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 will be validated on my actions toward the addict.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Expectations of my first meeting</a:t>
            </a:r>
          </a:p>
        </p:txBody>
      </p:sp>
      <p:pic>
        <p:nvPicPr>
          <p:cNvPr id="1026" name="Picture 2" descr="C:\Users\New\AppData\Local\Microsoft\Windows\INetCache\IE\8SNKZYM4\smiley-thumbs-up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20" y="1524000"/>
            <a:ext cx="160019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108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……… the first few meetings I attended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 Story…….</a:t>
            </a:r>
            <a:endParaRPr lang="en-US" dirty="0"/>
          </a:p>
        </p:txBody>
      </p:sp>
      <p:pic>
        <p:nvPicPr>
          <p:cNvPr id="3074" name="Picture 2" descr="C:\Users\New\AppData\Local\Microsoft\Windows\INetCache\IE\1JVPQ6VS\600px-Phantom_Open_Emoji_1f625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057400"/>
            <a:ext cx="58293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918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r>
              <a:rPr lang="en-US" sz="3200" dirty="0"/>
              <a:t>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473891"/>
          </a:xfrm>
        </p:spPr>
        <p:txBody>
          <a:bodyPr/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Step 1. We admitted we were powerless over the addict-that our lives had become unmanageable.</a:t>
            </a:r>
          </a:p>
          <a:p>
            <a:pPr marL="109728" indent="0">
              <a:buNone/>
            </a:pPr>
            <a:endParaRPr lang="en-US" sz="3600" dirty="0"/>
          </a:p>
        </p:txBody>
      </p:sp>
      <p:pic>
        <p:nvPicPr>
          <p:cNvPr id="2053" name="Picture 5" descr="C:\Users\New\AppData\Local\Microsoft\Windows\INetCache\IE\PHIUOZ5E\chaos_star_by_distinguished52-d5yr4ug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90800"/>
            <a:ext cx="4038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364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“We are here to help ourselves and others by sharing our experience, strength and hope while keeping the focus on ourselves.” </a:t>
            </a: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We come to Nar-Anon for our own recovery not to discuss the addict’s problems.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My Recovery-not the addict’s</a:t>
            </a:r>
            <a:r>
              <a:rPr lang="en-US" sz="4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212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Sharing our feelings and how we acted about a situation with the addict is different because we are speaking about ourselves.</a:t>
            </a:r>
          </a:p>
          <a:p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We can go into greater detail working with a sponsor or speaking with other members outside of the meeting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My Recovery</a:t>
            </a:r>
            <a:r>
              <a:rPr lang="en-US" dirty="0"/>
              <a:t>………</a:t>
            </a:r>
          </a:p>
        </p:txBody>
      </p:sp>
    </p:spTree>
    <p:extLst>
      <p:ext uri="{BB962C8B-B14F-4D97-AF65-F5344CB8AC3E}">
        <p14:creationId xmlns:p14="http://schemas.microsoft.com/office/powerpoint/2010/main" val="786923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Am I willing to turn my focus on myself to discover my motivation, my fears, my default reactions, in order to be able to know my why’s so I may choose and respond rather than always react and be sent reeling by circumstances outside of my self or not my choosing.</a:t>
            </a:r>
          </a:p>
          <a:p>
            <a:pPr marL="109728" indent="0">
              <a:buNone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9728" indent="0">
              <a:buNone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Am I willing to look at this inventory of mine and honestly consider all the reactions of mine that are not helping me be at peace with myself or others.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From a Member……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Working the Steps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944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341438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“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Never fear shadows…….that always means there is light shining somewhere”</a:t>
            </a:r>
            <a:b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-Jonathan Santos</a:t>
            </a:r>
          </a:p>
        </p:txBody>
      </p:sp>
      <p:pic>
        <p:nvPicPr>
          <p:cNvPr id="4098" name="Picture 2" descr="C:\Users\New\AppData\Local\Microsoft\Windows\INetCache\IE\8SNKZYM4\inner-peace-yoga-meditation-truthinsideofyou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35" y="1752600"/>
            <a:ext cx="78171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1670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300</TotalTime>
  <Words>292</Words>
  <Application>Microsoft Office PowerPoint</Application>
  <PresentationFormat>On-screen Show (4:3)</PresentationFormat>
  <Paragraphs>31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Cambria</vt:lpstr>
      <vt:lpstr>Lucida Sans Unicode</vt:lpstr>
      <vt:lpstr>Verdana</vt:lpstr>
      <vt:lpstr>Wingdings 2</vt:lpstr>
      <vt:lpstr>Wingdings 3</vt:lpstr>
      <vt:lpstr>Concourse</vt:lpstr>
      <vt:lpstr> Keeping Shares Focused on Us</vt:lpstr>
      <vt:lpstr>Which face depicts how you felt when you walked into your first meeting?</vt:lpstr>
      <vt:lpstr>Expectations of my first meeting</vt:lpstr>
      <vt:lpstr>My Story…….</vt:lpstr>
      <vt:lpstr>  </vt:lpstr>
      <vt:lpstr>My Recovery-not the addict’s.</vt:lpstr>
      <vt:lpstr>My Recovery………</vt:lpstr>
      <vt:lpstr>From a Member……Working the Steps</vt:lpstr>
      <vt:lpstr>“Never fear shadows…….that always means there is light shining somewhere” -Jonathan Santos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</dc:creator>
  <cp:lastModifiedBy>Roderick Seemann</cp:lastModifiedBy>
  <cp:revision>24</cp:revision>
  <dcterms:created xsi:type="dcterms:W3CDTF">2018-10-15T01:06:29Z</dcterms:created>
  <dcterms:modified xsi:type="dcterms:W3CDTF">2018-10-17T19:01:37Z</dcterms:modified>
</cp:coreProperties>
</file>