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A367-49CD-43BD-987B-7B9EB574E96E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77F-384E-4113-AE5F-D20526E7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A367-49CD-43BD-987B-7B9EB574E96E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77F-384E-4113-AE5F-D20526E7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A367-49CD-43BD-987B-7B9EB574E96E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77F-384E-4113-AE5F-D20526E7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A367-49CD-43BD-987B-7B9EB574E96E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77F-384E-4113-AE5F-D20526E7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A367-49CD-43BD-987B-7B9EB574E96E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77F-384E-4113-AE5F-D20526E7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A367-49CD-43BD-987B-7B9EB574E96E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77F-384E-4113-AE5F-D20526E7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A367-49CD-43BD-987B-7B9EB574E96E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77F-384E-4113-AE5F-D20526E7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A367-49CD-43BD-987B-7B9EB574E96E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77F-384E-4113-AE5F-D20526E7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A367-49CD-43BD-987B-7B9EB574E96E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77F-384E-4113-AE5F-D20526E7D4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A367-49CD-43BD-987B-7B9EB574E96E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277F-384E-4113-AE5F-D20526E7D45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A367-49CD-43BD-987B-7B9EB574E96E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7277F-384E-4113-AE5F-D20526E7D45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C67277F-384E-4113-AE5F-D20526E7D45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CFAA367-49CD-43BD-987B-7B9EB574E96E}" type="datetimeFigureOut">
              <a:rPr lang="en-US" smtClean="0"/>
              <a:t>10/17/2018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Midwest Region Nar-Anon</a:t>
            </a:r>
            <a:br>
              <a:rPr lang="en-US" sz="4000" dirty="0"/>
            </a:br>
            <a:r>
              <a:rPr lang="en-US" sz="4000" dirty="0"/>
              <a:t>October 20, 2018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rial Black" panose="020B0A04020102020204" pitchFamily="34" charset="0"/>
              </a:rPr>
              <a:t>Mentoring Process</a:t>
            </a:r>
          </a:p>
        </p:txBody>
      </p:sp>
    </p:spTree>
    <p:extLst>
      <p:ext uri="{BB962C8B-B14F-4D97-AF65-F5344CB8AC3E}">
        <p14:creationId xmlns:p14="http://schemas.microsoft.com/office/powerpoint/2010/main" val="248384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325562"/>
          </a:xfrm>
        </p:spPr>
        <p:txBody>
          <a:bodyPr/>
          <a:lstStyle/>
          <a:p>
            <a:pPr algn="ctr"/>
            <a:r>
              <a:rPr lang="en-US" sz="4000" b="1" dirty="0"/>
              <a:t>Improving our Mentoring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114300" indent="0">
              <a:buNone/>
            </a:pPr>
            <a:r>
              <a:rPr lang="en-US" sz="2800" b="1" u="sng" dirty="0"/>
              <a:t>Midwest Regional Objectives for 2017-2018 </a:t>
            </a:r>
          </a:p>
          <a:p>
            <a:r>
              <a:rPr lang="en-US" sz="2800" dirty="0"/>
              <a:t> a. How can we maintain healthy meetings and keep folks coming back? </a:t>
            </a:r>
          </a:p>
          <a:p>
            <a:r>
              <a:rPr lang="en-US" sz="2800" dirty="0"/>
              <a:t>b. How can the regional service committee help our family groups? </a:t>
            </a:r>
          </a:p>
          <a:p>
            <a:r>
              <a:rPr lang="en-US" sz="2800" dirty="0"/>
              <a:t>c. How can I work the steps if there are no steps meetings in my area/how does sponsorship work? </a:t>
            </a:r>
          </a:p>
        </p:txBody>
      </p:sp>
    </p:spTree>
    <p:extLst>
      <p:ext uri="{BB962C8B-B14F-4D97-AF65-F5344CB8AC3E}">
        <p14:creationId xmlns:p14="http://schemas.microsoft.com/office/powerpoint/2010/main" val="70239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Documents reviewed and revised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b="1" i="1" u="sng" dirty="0"/>
              <a:t>Mentoring Process Documents</a:t>
            </a:r>
          </a:p>
          <a:p>
            <a:pPr marL="114300" indent="0">
              <a:buNone/>
            </a:pPr>
            <a:r>
              <a:rPr lang="en-US" sz="2800" i="1" dirty="0"/>
              <a:t>Documents to send to new GSR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MWR Welcome Letter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MWR Fact Sheet</a:t>
            </a:r>
          </a:p>
          <a:p>
            <a:pPr marL="114300" indent="0">
              <a:buNone/>
            </a:pPr>
            <a:r>
              <a:rPr lang="en-US" sz="2800" i="1" dirty="0"/>
              <a:t>Documents to Support the Mentor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MWR Mentoring Process Outline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Mentoring Process Checklist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MWR Starter Kit Literature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MWR New Meeting Mentor Log</a:t>
            </a:r>
          </a:p>
        </p:txBody>
      </p:sp>
    </p:spTree>
    <p:extLst>
      <p:ext uri="{BB962C8B-B14F-4D97-AF65-F5344CB8AC3E}">
        <p14:creationId xmlns:p14="http://schemas.microsoft.com/office/powerpoint/2010/main" val="3808326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/>
              <a:t> Service- Become a Mentor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Mentor position is open to experienced GSRs as well as willing RSC members.</a:t>
            </a:r>
          </a:p>
          <a:p>
            <a:r>
              <a:rPr lang="en-US" dirty="0"/>
              <a:t>All documents to begin the Mentoring Process are available on the Midwest Region website.</a:t>
            </a:r>
          </a:p>
          <a:p>
            <a:r>
              <a:rPr lang="en-US" dirty="0"/>
              <a:t>The Mentoring Process Outline and Checklist concise and easy to follow.  </a:t>
            </a:r>
          </a:p>
          <a:p>
            <a:r>
              <a:rPr lang="en-US" dirty="0"/>
              <a:t>This is a great opportunity to help new groups get started and have support from experienced Nar-Anon family group members.</a:t>
            </a:r>
          </a:p>
          <a:p>
            <a:r>
              <a:rPr lang="en-US" dirty="0"/>
              <a:t>Ultimately the Nar-Anon message continues to be shared and new family groups receive encouragement.  </a:t>
            </a:r>
          </a:p>
          <a:p>
            <a:r>
              <a:rPr lang="en-US" dirty="0"/>
              <a:t>Objective to see </a:t>
            </a:r>
            <a:r>
              <a:rPr lang="en-US" b="1" dirty="0"/>
              <a:t>NO</a:t>
            </a:r>
            <a:r>
              <a:rPr lang="en-US" dirty="0"/>
              <a:t> meetings close.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18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381</TotalTime>
  <Words>195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Cambria</vt:lpstr>
      <vt:lpstr>Adjacency</vt:lpstr>
      <vt:lpstr>Midwest Region Nar-Anon October 20, 2018</vt:lpstr>
      <vt:lpstr>Improving our Mentoring Process</vt:lpstr>
      <vt:lpstr>Documents reviewed and revised</vt:lpstr>
      <vt:lpstr> Service- Become a Mentor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Midwest Region Nar-Anon October 20, 2018</dc:title>
  <dc:creator>New</dc:creator>
  <cp:lastModifiedBy>Roderick Seemann</cp:lastModifiedBy>
  <cp:revision>8</cp:revision>
  <cp:lastPrinted>2018-10-10T02:52:40Z</cp:lastPrinted>
  <dcterms:created xsi:type="dcterms:W3CDTF">2018-10-08T21:00:44Z</dcterms:created>
  <dcterms:modified xsi:type="dcterms:W3CDTF">2018-10-17T15:35:26Z</dcterms:modified>
</cp:coreProperties>
</file>