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9" autoAdjust="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07E93D9-53FE-4946-9011-07C4B70AC8CF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398F4EE-2E84-4E11-84AC-612BA6D8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5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8F4EE-2E84-4E11-84AC-612BA6D80E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5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798A214-4F6D-4DD8-B31F-0A538F469DA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3352799"/>
          </a:xfrm>
        </p:spPr>
        <p:txBody>
          <a:bodyPr/>
          <a:lstStyle/>
          <a:p>
            <a:r>
              <a:rPr lang="en-US" sz="4400" i="1" u="sng" dirty="0"/>
              <a:t>Outreach</a:t>
            </a:r>
            <a:br>
              <a:rPr lang="en-US" sz="4400" dirty="0"/>
            </a:br>
            <a:r>
              <a:rPr lang="en-US" sz="4400" dirty="0"/>
              <a:t>Midwest Region Nar-Anon</a:t>
            </a:r>
            <a:br>
              <a:rPr lang="en-US" sz="4400" dirty="0"/>
            </a:br>
            <a:r>
              <a:rPr lang="en-US" sz="4400" dirty="0"/>
              <a:t>October 20,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2133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0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39100" cy="1143000"/>
          </a:xfrm>
        </p:spPr>
        <p:txBody>
          <a:bodyPr/>
          <a:lstStyle/>
          <a:p>
            <a:pPr algn="ctr"/>
            <a:r>
              <a:rPr lang="en-US" dirty="0"/>
              <a:t>Step 12 invites us to carry Nar-</a:t>
            </a:r>
            <a:r>
              <a:rPr lang="en-US" dirty="0" err="1"/>
              <a:t>Anon’s</a:t>
            </a:r>
            <a:r>
              <a:rPr lang="en-US" dirty="0"/>
              <a:t> message of hope to Others.  </a:t>
            </a:r>
            <a:br>
              <a:rPr lang="en-US" dirty="0"/>
            </a:br>
            <a:r>
              <a:rPr lang="en-US" dirty="0"/>
              <a:t>Spread Awareness!</a:t>
            </a:r>
          </a:p>
        </p:txBody>
      </p:sp>
      <p:pic>
        <p:nvPicPr>
          <p:cNvPr id="3074" name="Picture 2" descr="C:\Users\New\AppData\Local\Microsoft\Windows\INetCache\IE\PHIUOZ5E\meeting-1015591_960_72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4724400" cy="36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ew\AppData\Local\Microsoft\Windows\INetCache\IE\8SNKZYM4\Nar-Anon-Logo-v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276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0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cap="none" dirty="0"/>
              <a:t>Objectives for Outreach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Review statistics for new meetings as well as meetings that closed.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Expand and grow family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Develop a tool to encourage family groups to utilize the resources for Outreach available on the world and region websites.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638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685800"/>
            <a:ext cx="7520940" cy="548640"/>
          </a:xfrm>
        </p:spPr>
        <p:txBody>
          <a:bodyPr/>
          <a:lstStyle/>
          <a:p>
            <a:pPr algn="ctr"/>
            <a:r>
              <a:rPr lang="en-US" sz="4000" dirty="0"/>
              <a:t>Is Outreach Working IN Your Family Group?</a:t>
            </a:r>
          </a:p>
        </p:txBody>
      </p:sp>
      <p:pic>
        <p:nvPicPr>
          <p:cNvPr id="2050" name="Picture 2" descr="C:\Users\New\AppData\Local\Microsoft\Windows\INetCache\IE\7JEG1BJC\kattekrab-Seated-Stick-Figure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021061" cy="29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828800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was your</a:t>
            </a:r>
            <a:r>
              <a:rPr lang="en-US" sz="3600" b="1" baseline="0" dirty="0">
                <a:solidFill>
                  <a:srgbClr val="0070C0"/>
                </a:solidFill>
              </a:rPr>
              <a:t> first meeting?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Are you experiencing growth?</a:t>
            </a:r>
          </a:p>
          <a:p>
            <a:r>
              <a:rPr lang="en-US" sz="3600" b="1" baseline="0" dirty="0">
                <a:solidFill>
                  <a:srgbClr val="0070C0"/>
                </a:solidFill>
              </a:rPr>
              <a:t>How can we help?</a:t>
            </a:r>
          </a:p>
        </p:txBody>
      </p:sp>
    </p:spTree>
    <p:extLst>
      <p:ext uri="{BB962C8B-B14F-4D97-AF65-F5344CB8AC3E}">
        <p14:creationId xmlns:p14="http://schemas.microsoft.com/office/powerpoint/2010/main" val="106834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3886200"/>
          </a:xfrm>
        </p:spPr>
        <p:txBody>
          <a:bodyPr/>
          <a:lstStyle/>
          <a:p>
            <a:r>
              <a:rPr lang="en-US" sz="2000" dirty="0"/>
              <a:t>We will carry the message of  hope throughout the world to those affected by the addiction of someone near to them.</a:t>
            </a:r>
          </a:p>
          <a:p>
            <a:r>
              <a:rPr lang="en-US" sz="2000" dirty="0"/>
              <a:t>We do this 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Letting them know they are no longer alone.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Practicing the Twelve Steps of Nar-Anon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Encouraging growth through service.</a:t>
            </a:r>
          </a:p>
          <a:p>
            <a:pPr algn="ctr"/>
            <a:r>
              <a:rPr lang="en-US" sz="2400" i="1" dirty="0">
                <a:solidFill>
                  <a:srgbClr val="0070C0"/>
                </a:solidFill>
              </a:rPr>
              <a:t>Making information available through outreach encompassing public information, hospitals, institutions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Changing our own attitudes</a:t>
            </a:r>
          </a:p>
        </p:txBody>
      </p:sp>
    </p:spTree>
    <p:extLst>
      <p:ext uri="{BB962C8B-B14F-4D97-AF65-F5344CB8AC3E}">
        <p14:creationId xmlns:p14="http://schemas.microsoft.com/office/powerpoint/2010/main" val="392379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914400"/>
            <a:ext cx="7521575" cy="3579812"/>
          </a:xfrm>
        </p:spPr>
        <p:txBody>
          <a:bodyPr>
            <a:normAutofit/>
          </a:bodyPr>
          <a:lstStyle/>
          <a:p>
            <a:r>
              <a:rPr lang="en-US" b="0" dirty="0"/>
              <a:t> 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1"/>
            <a:ext cx="64008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65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ew\AppData\Local\Microsoft\Windows\INetCache\IE\PHIUOZ5E\FocusGrou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343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ew\AppData\Local\Microsoft\Windows\INetCache\IE\8SNKZYM4\growth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7254"/>
            <a:ext cx="4019047" cy="32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5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275</TotalTime>
  <Words>147</Words>
  <Application>Microsoft Office PowerPoint</Application>
  <PresentationFormat>On-screen Show (4:3)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Outreach Midwest Region Nar-Anon October 20, 2018</vt:lpstr>
      <vt:lpstr>Step 12 invites us to carry Nar-Anon’s message of hope to Others.   Spread Awareness!</vt:lpstr>
      <vt:lpstr>Objectives for Outreach 2018</vt:lpstr>
      <vt:lpstr>Is Outreach Working IN Your Family Group?</vt:lpstr>
      <vt:lpstr>Vision Statement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Midwest Region Nar-Anon October 20, 2018</dc:title>
  <dc:creator>New</dc:creator>
  <cp:lastModifiedBy>Roderick Seemann</cp:lastModifiedBy>
  <cp:revision>19</cp:revision>
  <cp:lastPrinted>2018-10-08T19:23:49Z</cp:lastPrinted>
  <dcterms:created xsi:type="dcterms:W3CDTF">2018-10-05T13:42:19Z</dcterms:created>
  <dcterms:modified xsi:type="dcterms:W3CDTF">2018-10-17T15:32:25Z</dcterms:modified>
</cp:coreProperties>
</file>