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7" r:id="rId8"/>
    <p:sldId id="262" r:id="rId9"/>
    <p:sldId id="268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306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10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8471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82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1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3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1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4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8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7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6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7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4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9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C041-1B45-47C4-ABF7-0FFE0F04A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96716"/>
            <a:ext cx="8915399" cy="298066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Tools of Recovery – </a:t>
            </a:r>
            <a:br>
              <a:rPr lang="en-US" dirty="0"/>
            </a:br>
            <a:r>
              <a:rPr lang="en-US" dirty="0"/>
              <a:t>Don’t Leave it to Chance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18A50-D800-4750-9B38-9FD769310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Carla D – Emporia, KS   and   Rod S – Kansas City, MO</a:t>
            </a:r>
          </a:p>
        </p:txBody>
      </p:sp>
    </p:spTree>
    <p:extLst>
      <p:ext uri="{BB962C8B-B14F-4D97-AF65-F5344CB8AC3E}">
        <p14:creationId xmlns:p14="http://schemas.microsoft.com/office/powerpoint/2010/main" val="245376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37CB-02B0-4EA5-9650-42F36BD21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Discussion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225FE-46BA-449A-B2B0-23BD3F32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Which of these tools helps when the addict relapses or uses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  <a:r>
              <a:rPr lang="en-US" sz="3200" dirty="0">
                <a:solidFill>
                  <a:srgbClr val="FF0000"/>
                </a:solidFill>
              </a:rPr>
              <a:t> Phone a friend, Let Go and Let God, SESH &amp; Nar-Anon 36, Just For Today, Detach with Love, </a:t>
            </a:r>
          </a:p>
          <a:p>
            <a:r>
              <a:rPr lang="en-US" sz="3200" dirty="0"/>
              <a:t>Which of these tools helps to lift our spirits or when we feel isolated? </a:t>
            </a:r>
            <a:r>
              <a:rPr lang="en-US" sz="3200" dirty="0">
                <a:solidFill>
                  <a:srgbClr val="FF0000"/>
                </a:solidFill>
              </a:rPr>
              <a:t>Meetings, Prayer, Hugs, Faith Music, Text Friends, Get out of the house</a:t>
            </a:r>
          </a:p>
        </p:txBody>
      </p:sp>
    </p:spTree>
    <p:extLst>
      <p:ext uri="{BB962C8B-B14F-4D97-AF65-F5344CB8AC3E}">
        <p14:creationId xmlns:p14="http://schemas.microsoft.com/office/powerpoint/2010/main" val="32261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1EBC-3B92-4C58-AD13-9A2EF799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Discussion – cont.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87DBE-CA06-4858-9FEC-13518D6AD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Which of these tools helps when negative things happen not centered around the addict? </a:t>
            </a:r>
            <a:r>
              <a:rPr lang="en-US" sz="2400" dirty="0">
                <a:solidFill>
                  <a:srgbClr val="FF0000"/>
                </a:solidFill>
              </a:rPr>
              <a:t>Meetings, visualization, talk to someone else, be a human being not a human doing, journaling, Have Faith  </a:t>
            </a:r>
          </a:p>
          <a:p>
            <a:r>
              <a:rPr lang="en-US" sz="2400" dirty="0"/>
              <a:t>Which of these tools helps when we have a strong desire to enable, control or fix the addict? </a:t>
            </a:r>
            <a:r>
              <a:rPr lang="en-US" sz="2400" dirty="0">
                <a:solidFill>
                  <a:srgbClr val="FF0000"/>
                </a:solidFill>
              </a:rPr>
              <a:t>Sponsorship, Detachment, Check motives, Listen to our H.P., Get out of the way, Ask self if I'm going to be resentful, Don't even think about controlling him/her, Jan 5 &amp; Nov 10 SESH readings   </a:t>
            </a:r>
          </a:p>
        </p:txBody>
      </p:sp>
    </p:spTree>
    <p:extLst>
      <p:ext uri="{BB962C8B-B14F-4D97-AF65-F5344CB8AC3E}">
        <p14:creationId xmlns:p14="http://schemas.microsoft.com/office/powerpoint/2010/main" val="30534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2331E-92D9-4815-8EE0-D79B8551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Nar-Anon Literature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4800" dirty="0"/>
            </a:br>
            <a:br>
              <a:rPr lang="en-US" sz="4800" dirty="0"/>
            </a:b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3F7FF-7D8E-4B74-A75F-EDB31A3757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SESH</a:t>
            </a:r>
          </a:p>
          <a:p>
            <a:r>
              <a:rPr lang="en-US" sz="3200" dirty="0"/>
              <a:t>Nar-Anon 36</a:t>
            </a:r>
          </a:p>
          <a:p>
            <a:r>
              <a:rPr lang="en-US" sz="3200" dirty="0"/>
              <a:t>Boundaries and Consequences</a:t>
            </a:r>
          </a:p>
          <a:p>
            <a:r>
              <a:rPr lang="en-US" sz="3200" dirty="0"/>
              <a:t>Detachment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Slogans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B44B8-CEC2-4A22-AF79-63DB4B7AF7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Blue Book</a:t>
            </a:r>
          </a:p>
          <a:p>
            <a:r>
              <a:rPr lang="en-US" sz="3200" dirty="0">
                <a:solidFill>
                  <a:srgbClr val="FF0000"/>
                </a:solidFill>
              </a:rPr>
              <a:t>31 Days in Nar-Anon</a:t>
            </a:r>
          </a:p>
          <a:p>
            <a:r>
              <a:rPr lang="en-US" sz="3200" dirty="0">
                <a:solidFill>
                  <a:srgbClr val="FF0000"/>
                </a:solidFill>
              </a:rPr>
              <a:t>Codependence No More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Just for Today</a:t>
            </a:r>
          </a:p>
        </p:txBody>
      </p:sp>
    </p:spTree>
    <p:extLst>
      <p:ext uri="{BB962C8B-B14F-4D97-AF65-F5344CB8AC3E}">
        <p14:creationId xmlns:p14="http://schemas.microsoft.com/office/powerpoint/2010/main" val="421591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39787-A138-44E7-9CA4-DA6CEF4C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Individual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22072-498F-4A57-BD37-198C07D6F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Mediation</a:t>
            </a:r>
          </a:p>
          <a:p>
            <a:r>
              <a:rPr lang="en-US" sz="3200" dirty="0"/>
              <a:t>Prayer / Higher Power</a:t>
            </a:r>
          </a:p>
          <a:p>
            <a:r>
              <a:rPr lang="en-US" sz="3200" dirty="0"/>
              <a:t>Journal</a:t>
            </a:r>
          </a:p>
          <a:p>
            <a:r>
              <a:rPr lang="en-US" sz="3200" dirty="0"/>
              <a:t>Study (12 Steps, Literature, etc.)</a:t>
            </a:r>
          </a:p>
          <a:p>
            <a:r>
              <a:rPr lang="en-US" sz="3200" dirty="0"/>
              <a:t>Hobby</a:t>
            </a:r>
          </a:p>
          <a:p>
            <a:r>
              <a:rPr lang="en-US" sz="3200" dirty="0"/>
              <a:t>Internet (Nar-Anon websites, Informational)</a:t>
            </a:r>
          </a:p>
          <a:p>
            <a:r>
              <a:rPr lang="en-US" sz="3200" dirty="0"/>
              <a:t>Treat Yourself (Bath, Candles, Massage, etc.)</a:t>
            </a:r>
          </a:p>
        </p:txBody>
      </p:sp>
    </p:spTree>
    <p:extLst>
      <p:ext uri="{BB962C8B-B14F-4D97-AF65-F5344CB8AC3E}">
        <p14:creationId xmlns:p14="http://schemas.microsoft.com/office/powerpoint/2010/main" val="296264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393267E-E1F7-4FB1-BF0A-B3B0C253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Individual Activities – cont.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C5451-7000-46A0-8101-4B03BFC3B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Music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Walk/Go Outside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Exercise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Swimming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Speaker Tapes/Podcasts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3-Column Writing</a:t>
            </a:r>
          </a:p>
        </p:txBody>
      </p:sp>
    </p:spTree>
    <p:extLst>
      <p:ext uri="{BB962C8B-B14F-4D97-AF65-F5344CB8AC3E}">
        <p14:creationId xmlns:p14="http://schemas.microsoft.com/office/powerpoint/2010/main" val="149854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95068-A385-46CB-874D-A4A72162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Activities with Others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71261-33D6-4E49-8129-C1061E505C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Meetings</a:t>
            </a:r>
          </a:p>
          <a:p>
            <a:r>
              <a:rPr lang="en-US" sz="3200" dirty="0"/>
              <a:t>Assembly</a:t>
            </a:r>
          </a:p>
          <a:p>
            <a:r>
              <a:rPr lang="en-US" sz="3200" dirty="0"/>
              <a:t>Phone</a:t>
            </a:r>
          </a:p>
          <a:p>
            <a:r>
              <a:rPr lang="en-US" sz="3200" dirty="0"/>
              <a:t>Retreats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Hike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Spend time with Children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B4945-4FB6-4DD4-BE5E-B50EB6E0A1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Sponsorship</a:t>
            </a:r>
          </a:p>
          <a:p>
            <a:r>
              <a:rPr lang="en-US" sz="3200" dirty="0"/>
              <a:t>12 Steps</a:t>
            </a:r>
          </a:p>
          <a:p>
            <a:r>
              <a:rPr lang="en-US" sz="3200" dirty="0"/>
              <a:t>Service</a:t>
            </a:r>
          </a:p>
          <a:p>
            <a:r>
              <a:rPr lang="en-US" sz="3200" dirty="0"/>
              <a:t>Hugs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Group Fellowships – Get Togethers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Text &amp; Email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Facebook</a:t>
            </a:r>
          </a:p>
        </p:txBody>
      </p:sp>
    </p:spTree>
    <p:extLst>
      <p:ext uri="{BB962C8B-B14F-4D97-AF65-F5344CB8AC3E}">
        <p14:creationId xmlns:p14="http://schemas.microsoft.com/office/powerpoint/2010/main" val="92323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43632-09D4-466D-A0FF-0A289B8AA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Character Traits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A3CCC-E563-4ED2-B962-D835B32193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Courage</a:t>
            </a:r>
          </a:p>
          <a:p>
            <a:r>
              <a:rPr lang="en-US" sz="3200" dirty="0"/>
              <a:t>Faith</a:t>
            </a:r>
          </a:p>
          <a:p>
            <a:r>
              <a:rPr lang="en-US" sz="3200" dirty="0"/>
              <a:t>Honesty</a:t>
            </a:r>
          </a:p>
          <a:p>
            <a:r>
              <a:rPr lang="en-US" sz="3200" dirty="0"/>
              <a:t>Humility</a:t>
            </a:r>
          </a:p>
          <a:p>
            <a:r>
              <a:rPr lang="en-US" sz="3200" dirty="0"/>
              <a:t>Integrity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B9ED3-97A4-49CE-8C81-EDA408C5D0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Perseverance</a:t>
            </a:r>
          </a:p>
          <a:p>
            <a:r>
              <a:rPr lang="en-US" sz="3200" dirty="0"/>
              <a:t>Spirituality</a:t>
            </a:r>
          </a:p>
          <a:p>
            <a:r>
              <a:rPr lang="en-US" sz="3200" dirty="0"/>
              <a:t>Surrender</a:t>
            </a:r>
          </a:p>
          <a:p>
            <a:r>
              <a:rPr lang="en-US" sz="3200" dirty="0"/>
              <a:t>Willingness</a:t>
            </a:r>
          </a:p>
          <a:p>
            <a:r>
              <a:rPr lang="en-US" sz="3200" dirty="0"/>
              <a:t>Patience</a:t>
            </a:r>
          </a:p>
        </p:txBody>
      </p:sp>
    </p:spTree>
    <p:extLst>
      <p:ext uri="{BB962C8B-B14F-4D97-AF65-F5344CB8AC3E}">
        <p14:creationId xmlns:p14="http://schemas.microsoft.com/office/powerpoint/2010/main" val="388901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469A-1D38-4E57-A2E9-CF51FF181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Character Traits – cont.</a:t>
            </a:r>
            <a:br>
              <a:rPr lang="en-US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7D34F-48B2-40B3-B116-E390D938D1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Compassion</a:t>
            </a:r>
          </a:p>
          <a:p>
            <a:r>
              <a:rPr lang="en-US" sz="3200" dirty="0">
                <a:solidFill>
                  <a:srgbClr val="FF0000"/>
                </a:solidFill>
              </a:rPr>
              <a:t>Hopeful</a:t>
            </a:r>
          </a:p>
          <a:p>
            <a:r>
              <a:rPr lang="en-US" sz="3200" dirty="0">
                <a:solidFill>
                  <a:srgbClr val="FF0000"/>
                </a:solidFill>
              </a:rPr>
              <a:t>Loving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Fairnes</a:t>
            </a:r>
            <a:r>
              <a:rPr lang="en-US" sz="3200" dirty="0"/>
              <a:t>s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65F59-E59B-455E-A611-4A867E394C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Resilience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Forgiving</a:t>
            </a:r>
          </a:p>
          <a:p>
            <a:r>
              <a:rPr lang="en-US" sz="3200" dirty="0">
                <a:solidFill>
                  <a:srgbClr val="FF0000"/>
                </a:solidFill>
              </a:rPr>
              <a:t>Empathy</a:t>
            </a:r>
          </a:p>
          <a:p>
            <a:r>
              <a:rPr lang="en-US" sz="3200" dirty="0">
                <a:solidFill>
                  <a:srgbClr val="FF0000"/>
                </a:solidFill>
              </a:rPr>
              <a:t>Accepting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556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C5A7-18ED-411E-8502-172BA7FE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Slogans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8E75-CCE9-490F-ABC5-F30576FB74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HALT (Hungry, Angry, Lonely, Tired</a:t>
            </a:r>
            <a:r>
              <a:rPr lang="en-US" sz="3200" dirty="0"/>
              <a:t>)</a:t>
            </a:r>
          </a:p>
          <a:p>
            <a:r>
              <a:rPr lang="en-US" sz="2400" dirty="0"/>
              <a:t>Let Go, Let God</a:t>
            </a:r>
          </a:p>
          <a:p>
            <a:r>
              <a:rPr lang="en-US" sz="2400" dirty="0"/>
              <a:t>One Day at a Time</a:t>
            </a:r>
          </a:p>
          <a:p>
            <a:r>
              <a:rPr lang="en-US" sz="2400" dirty="0"/>
              <a:t>Keep it Simple</a:t>
            </a:r>
          </a:p>
          <a:p>
            <a:r>
              <a:rPr lang="en-US" sz="2400" dirty="0"/>
              <a:t>Think (Thoughtful, Honest, Intelligent, Necessary, Kind)</a:t>
            </a:r>
          </a:p>
          <a:p>
            <a:r>
              <a:rPr lang="en-US" sz="2400" dirty="0"/>
              <a:t>Detach with Love</a:t>
            </a:r>
          </a:p>
          <a:p>
            <a:r>
              <a:rPr lang="en-US" sz="2400" dirty="0"/>
              <a:t>Progress Not Perfection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28A86-C989-4E29-8DC2-2FBF5FE96B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How Important is It?</a:t>
            </a:r>
          </a:p>
          <a:p>
            <a:r>
              <a:rPr lang="en-US" sz="2400" dirty="0"/>
              <a:t>Live and Let Live</a:t>
            </a:r>
          </a:p>
          <a:p>
            <a:r>
              <a:rPr lang="en-US" sz="2400" dirty="0"/>
              <a:t>Easy Does It</a:t>
            </a:r>
          </a:p>
          <a:p>
            <a:r>
              <a:rPr lang="en-US" sz="2400" dirty="0"/>
              <a:t>Just for Today</a:t>
            </a:r>
          </a:p>
          <a:p>
            <a:r>
              <a:rPr lang="en-US" sz="2400" dirty="0"/>
              <a:t>Let it Begin with Me</a:t>
            </a:r>
          </a:p>
          <a:p>
            <a:r>
              <a:rPr lang="en-US" sz="2400" dirty="0"/>
              <a:t>First Things First</a:t>
            </a:r>
          </a:p>
          <a:p>
            <a:r>
              <a:rPr lang="en-US" sz="2400" dirty="0"/>
              <a:t>Keep an Open Mind</a:t>
            </a:r>
          </a:p>
          <a:p>
            <a:r>
              <a:rPr lang="en-US" sz="2400" dirty="0"/>
              <a:t>Listen and Learn</a:t>
            </a:r>
          </a:p>
          <a:p>
            <a:r>
              <a:rPr lang="en-US" sz="2400" dirty="0"/>
              <a:t>No Longer Alone</a:t>
            </a:r>
          </a:p>
        </p:txBody>
      </p:sp>
    </p:spTree>
    <p:extLst>
      <p:ext uri="{BB962C8B-B14F-4D97-AF65-F5344CB8AC3E}">
        <p14:creationId xmlns:p14="http://schemas.microsoft.com/office/powerpoint/2010/main" val="30331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9B09-0403-4E9F-8BAA-F32FB1D2A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Slogans – cont.</a:t>
            </a:r>
            <a:br>
              <a:rPr lang="en-US" sz="4800" dirty="0"/>
            </a:br>
            <a:r>
              <a:rPr lang="en-US" sz="2200" dirty="0">
                <a:solidFill>
                  <a:srgbClr val="FF0000"/>
                </a:solidFill>
              </a:rPr>
              <a:t>(Items in red text added during presentation)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4673E-1BD2-47B1-8D9D-18F8FF9BC5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Attitude of Gratitude</a:t>
            </a:r>
          </a:p>
          <a:p>
            <a:r>
              <a:rPr lang="en-US" sz="2200" dirty="0">
                <a:solidFill>
                  <a:srgbClr val="FF0000"/>
                </a:solidFill>
              </a:rPr>
              <a:t>3 C’s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Hula Hoop</a:t>
            </a:r>
          </a:p>
          <a:p>
            <a:r>
              <a:rPr lang="en-US" sz="2200" dirty="0">
                <a:solidFill>
                  <a:srgbClr val="FF0000"/>
                </a:solidFill>
              </a:rPr>
              <a:t>Duct Tape</a:t>
            </a:r>
          </a:p>
          <a:p>
            <a:r>
              <a:rPr lang="en-US" sz="2200" dirty="0">
                <a:solidFill>
                  <a:srgbClr val="FF0000"/>
                </a:solidFill>
              </a:rPr>
              <a:t>Time takes Time</a:t>
            </a:r>
          </a:p>
          <a:p>
            <a:r>
              <a:rPr lang="en-US" sz="2200" dirty="0">
                <a:solidFill>
                  <a:srgbClr val="FF0000"/>
                </a:solidFill>
              </a:rPr>
              <a:t>Nothing Changes if Nothing Changes</a:t>
            </a:r>
          </a:p>
          <a:p>
            <a:r>
              <a:rPr lang="en-US" sz="2200" dirty="0">
                <a:solidFill>
                  <a:srgbClr val="FF0000"/>
                </a:solidFill>
              </a:rPr>
              <a:t>This too Shall Pass</a:t>
            </a:r>
          </a:p>
          <a:p>
            <a:r>
              <a:rPr lang="en-US" sz="2200" dirty="0">
                <a:solidFill>
                  <a:srgbClr val="FF0000"/>
                </a:solidFill>
              </a:rPr>
              <a:t>Faith over Fear</a:t>
            </a:r>
          </a:p>
          <a:p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868FC-C257-4D4B-B8F2-25C86D6929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Sick and Tired of Being Sick and Tired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What We Allow Continues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Keep an Open Mind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Serenity Prayer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Alone we do little, Together we do much</a:t>
            </a:r>
          </a:p>
          <a:p>
            <a:r>
              <a:rPr lang="en-US" sz="2000" dirty="0">
                <a:solidFill>
                  <a:srgbClr val="FF0000"/>
                </a:solidFill>
              </a:rPr>
              <a:t>Givers need to have Boundaries because takers never do</a:t>
            </a:r>
          </a:p>
        </p:txBody>
      </p:sp>
    </p:spTree>
    <p:extLst>
      <p:ext uri="{BB962C8B-B14F-4D97-AF65-F5344CB8AC3E}">
        <p14:creationId xmlns:p14="http://schemas.microsoft.com/office/powerpoint/2010/main" val="36363916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698</TotalTime>
  <Words>357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 Tools of Recovery –  Don’t Leave it to Chance  </vt:lpstr>
      <vt:lpstr>Nar-Anon Literature (Items in red text added during presentation)  </vt:lpstr>
      <vt:lpstr>Individual Activities</vt:lpstr>
      <vt:lpstr>Individual Activities – cont. (Items in red text added during presentation) </vt:lpstr>
      <vt:lpstr>Activities with Others (Items in red text added during presentation) </vt:lpstr>
      <vt:lpstr>Character Traits </vt:lpstr>
      <vt:lpstr>Character Traits – cont. (Items in red text added during presentation) </vt:lpstr>
      <vt:lpstr>Slogans</vt:lpstr>
      <vt:lpstr>Slogans – cont. (Items in red text added during presentation) </vt:lpstr>
      <vt:lpstr>Discussion (Items in red text added during presentation) </vt:lpstr>
      <vt:lpstr>Discussion – cont. (Items in red text added during presentation)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of Recovery –  Don’t Leave it to Chance</dc:title>
  <dc:creator>Roderick Seemann</dc:creator>
  <cp:lastModifiedBy>Roderick Seemann</cp:lastModifiedBy>
  <cp:revision>17</cp:revision>
  <dcterms:created xsi:type="dcterms:W3CDTF">2018-10-09T16:06:06Z</dcterms:created>
  <dcterms:modified xsi:type="dcterms:W3CDTF">2018-10-27T14:44:06Z</dcterms:modified>
</cp:coreProperties>
</file>