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57" r:id="rId6"/>
    <p:sldId id="263" r:id="rId7"/>
    <p:sldId id="261" r:id="rId8"/>
    <p:sldId id="262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9" autoAdjust="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07E93D9-53FE-4946-9011-07C4B70AC8C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398F4EE-2E84-4E11-84AC-612BA6D8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5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8F4EE-2E84-4E11-84AC-612BA6D80E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5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798A214-4F6D-4DD8-B31F-0A538F469D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CA5202-76F0-43CB-9568-743F0CD639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3352799"/>
          </a:xfrm>
        </p:spPr>
        <p:txBody>
          <a:bodyPr/>
          <a:lstStyle/>
          <a:p>
            <a:r>
              <a:rPr lang="en-US" sz="4400" i="1" u="sng" dirty="0"/>
              <a:t>Outreach</a:t>
            </a:r>
            <a:br>
              <a:rPr lang="en-US" sz="4400" dirty="0"/>
            </a:br>
            <a:r>
              <a:rPr lang="en-US" sz="4400" dirty="0"/>
              <a:t>Midwest Region Nar-Anon</a:t>
            </a:r>
            <a:br>
              <a:rPr lang="en-US" sz="4400" dirty="0"/>
            </a:br>
            <a:r>
              <a:rPr lang="en-US" sz="4400" dirty="0"/>
              <a:t>October 19,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2133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39100" cy="1143000"/>
          </a:xfrm>
        </p:spPr>
        <p:txBody>
          <a:bodyPr/>
          <a:lstStyle/>
          <a:p>
            <a:pPr algn="ctr"/>
            <a:r>
              <a:rPr lang="en-US" dirty="0"/>
              <a:t>Step 12 invites us to carry Nar-</a:t>
            </a:r>
            <a:r>
              <a:rPr lang="en-US" dirty="0" err="1"/>
              <a:t>Anon’s</a:t>
            </a:r>
            <a:r>
              <a:rPr lang="en-US" dirty="0"/>
              <a:t> message of hope to Others.  </a:t>
            </a:r>
            <a:br>
              <a:rPr lang="en-US" dirty="0"/>
            </a:br>
            <a:r>
              <a:rPr lang="en-US" dirty="0"/>
              <a:t>Spread Awareness!</a:t>
            </a:r>
          </a:p>
        </p:txBody>
      </p:sp>
      <p:pic>
        <p:nvPicPr>
          <p:cNvPr id="3074" name="Picture 2" descr="C:\Users\New\AppData\Local\Microsoft\Windows\INetCache\IE\PHIUOZ5E\meeting-1015591_960_72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4724400" cy="36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ew\AppData\Local\Microsoft\Windows\INetCache\IE\8SNKZYM4\Nar-Anon-Logo-v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276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0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cap="none" dirty="0"/>
              <a:t>Objectives for Outreach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Increase awareness of PDFs to download from the WSO website for Outreach use.  Cost savings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Participate in WSO Outreach Calls to network with other Outreach chairpersons.  </a:t>
            </a:r>
          </a:p>
          <a:p>
            <a:pPr marL="0" indent="0"/>
            <a:r>
              <a:rPr lang="en-US" sz="2800" dirty="0"/>
              <a:t>     </a:t>
            </a:r>
            <a:r>
              <a:rPr lang="en-US" sz="2800" i="1" dirty="0">
                <a:solidFill>
                  <a:srgbClr val="00B0F0"/>
                </a:solidFill>
              </a:rPr>
              <a:t>(Sharing our  Mentoring information)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 do we put on Outreach tables for community events?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638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3886200"/>
          </a:xfrm>
        </p:spPr>
        <p:txBody>
          <a:bodyPr>
            <a:normAutofit/>
          </a:bodyPr>
          <a:lstStyle/>
          <a:p>
            <a:r>
              <a:rPr lang="en-US" sz="2000" dirty="0"/>
              <a:t>We will carry the message of  hope throughout the world to those affected by the addiction of someone near to them.</a:t>
            </a:r>
          </a:p>
          <a:p>
            <a:r>
              <a:rPr lang="en-US" sz="2000" dirty="0"/>
              <a:t>We do this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Letting them know they are no longer alone.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Practicing the Twelve Steps of Nar-Anon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Encouraging growth through service.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Changing our own attitudes.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Sharing our story.</a:t>
            </a:r>
          </a:p>
        </p:txBody>
      </p:sp>
    </p:spTree>
    <p:extLst>
      <p:ext uri="{BB962C8B-B14F-4D97-AF65-F5344CB8AC3E}">
        <p14:creationId xmlns:p14="http://schemas.microsoft.com/office/powerpoint/2010/main" val="392379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685800"/>
            <a:ext cx="7520940" cy="548640"/>
          </a:xfrm>
        </p:spPr>
        <p:txBody>
          <a:bodyPr/>
          <a:lstStyle/>
          <a:p>
            <a:pPr algn="ctr"/>
            <a:r>
              <a:rPr lang="en-US" sz="4000" dirty="0"/>
              <a:t>Notify your community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690336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767006"/>
            <a:ext cx="541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Make information available via PSA announcement,  posters, newspaper - encompassing public information, hospitals, law enforcement agencies, probation office, counselors, physician offices etc.</a:t>
            </a:r>
            <a:endParaRPr lang="en-US" sz="2400" b="1" dirty="0"/>
          </a:p>
        </p:txBody>
      </p:sp>
      <p:pic>
        <p:nvPicPr>
          <p:cNvPr id="10" name="Picture 2" descr="C:\Users\Leanne Bales\AppData\Local\Microsoft\Windows\INetCache\IE\NUC5Y094\SPEAKING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52" y="1828800"/>
            <a:ext cx="260544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4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Outreach for Community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66800"/>
            <a:ext cx="8001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914400"/>
            <a:ext cx="7521575" cy="3579812"/>
          </a:xfrm>
        </p:spPr>
        <p:txBody>
          <a:bodyPr>
            <a:normAutofit/>
          </a:bodyPr>
          <a:lstStyle/>
          <a:p>
            <a:r>
              <a:rPr lang="en-US" b="0" dirty="0"/>
              <a:t> 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64008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5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ew\AppData\Local\Microsoft\Windows\INetCache\IE\PHIUOZ5E\FocusGrou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399"/>
            <a:ext cx="3735324" cy="28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ew\AppData\Local\Microsoft\Windows\INetCache\IE\8SNKZYM4\growth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72" y="914400"/>
            <a:ext cx="44467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02" y="381000"/>
            <a:ext cx="7520940" cy="33855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Let’s begin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962400"/>
            <a:ext cx="3261360" cy="8473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7100"/>
              <a:t>Sharing</a:t>
            </a: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551" y="507564"/>
            <a:ext cx="3200400" cy="371246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5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322</TotalTime>
  <Words>181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Wingdings</vt:lpstr>
      <vt:lpstr>Angles</vt:lpstr>
      <vt:lpstr>Outreach Midwest Region Nar-Anon October 19, 2019</vt:lpstr>
      <vt:lpstr>Step 12 invites us to carry Nar-Anon’s message of hope to Others.   Spread Awareness!</vt:lpstr>
      <vt:lpstr>Objectives for Outreach 2019</vt:lpstr>
      <vt:lpstr>Vision Statement</vt:lpstr>
      <vt:lpstr>Notify your community</vt:lpstr>
      <vt:lpstr>Outreach for Community Event</vt:lpstr>
      <vt:lpstr>PowerPoint Presentation</vt:lpstr>
      <vt:lpstr>Let’s begin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Midwest Region Nar-Anon October 20, 2018</dc:title>
  <dc:creator>New</dc:creator>
  <cp:lastModifiedBy>Roderick Seemann</cp:lastModifiedBy>
  <cp:revision>26</cp:revision>
  <cp:lastPrinted>2018-10-08T19:23:49Z</cp:lastPrinted>
  <dcterms:created xsi:type="dcterms:W3CDTF">2018-10-05T13:42:19Z</dcterms:created>
  <dcterms:modified xsi:type="dcterms:W3CDTF">2019-10-31T18:40:46Z</dcterms:modified>
</cp:coreProperties>
</file>